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2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24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6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67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90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5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09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10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16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29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3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C7BA6-D16B-465C-81B4-CBE08334F86F}" type="datetimeFigureOut">
              <a:rPr lang="es-ES" smtClean="0"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791F8-B7AC-4074-8D5B-2923906C9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80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188640"/>
            <a:ext cx="9144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cs typeface="Aharoni" pitchFamily="2" charset="-79"/>
              </a:rPr>
              <a:t>TÍTULO</a:t>
            </a:r>
          </a:p>
        </p:txBody>
      </p:sp>
      <p:sp>
        <p:nvSpPr>
          <p:cNvPr id="10" name="9 Elipse"/>
          <p:cNvSpPr/>
          <p:nvPr/>
        </p:nvSpPr>
        <p:spPr>
          <a:xfrm>
            <a:off x="359388" y="4597880"/>
            <a:ext cx="2226508" cy="196626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Frase a destacar de la buena práctica </a:t>
            </a:r>
            <a:endParaRPr lang="es-ES" sz="2000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9552" y="980728"/>
            <a:ext cx="7992888" cy="10081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Breve resumen y descripción de la buena práctica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Photo"/>
          <p:cNvSpPr>
            <a:spLocks noEditPoints="1" noChangeArrowheads="1"/>
          </p:cNvSpPr>
          <p:nvPr/>
        </p:nvSpPr>
        <p:spPr bwMode="auto">
          <a:xfrm>
            <a:off x="4716016" y="4077072"/>
            <a:ext cx="3384376" cy="2088232"/>
          </a:xfrm>
          <a:custGeom>
            <a:avLst/>
            <a:gdLst>
              <a:gd name="T0" fmla="*/ 0 w 21600"/>
              <a:gd name="T1" fmla="*/ 3085 h 21600"/>
              <a:gd name="T2" fmla="*/ 10800 w 21600"/>
              <a:gd name="T3" fmla="*/ 0 h 21600"/>
              <a:gd name="T4" fmla="*/ 21600 w 21600"/>
              <a:gd name="T5" fmla="*/ 3085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8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0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 smtClean="0"/>
              <a:t>Foto de la Buena práctica</a:t>
            </a:r>
            <a:endParaRPr lang="es-ES" dirty="0"/>
          </a:p>
        </p:txBody>
      </p:sp>
      <p:sp>
        <p:nvSpPr>
          <p:cNvPr id="11" name="10 Llamada rectangular redondeada"/>
          <p:cNvSpPr/>
          <p:nvPr/>
        </p:nvSpPr>
        <p:spPr>
          <a:xfrm>
            <a:off x="6008959" y="2348880"/>
            <a:ext cx="2536666" cy="1185946"/>
          </a:xfrm>
          <a:prstGeom prst="wedgeRoundRectCallout">
            <a:avLst>
              <a:gd name="adj1" fmla="val -36848"/>
              <a:gd name="adj2" fmla="val 108755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prstClr val="black"/>
                </a:solidFill>
              </a:rPr>
              <a:t>Comentarios que definan los pasos o características de la buena práctica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2432423" y="2564904"/>
            <a:ext cx="2304256" cy="1224136"/>
          </a:xfrm>
          <a:prstGeom prst="wedgeRoundRectCallout">
            <a:avLst>
              <a:gd name="adj1" fmla="val 49544"/>
              <a:gd name="adj2" fmla="val 7041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prstClr val="black"/>
                </a:solidFill>
              </a:rPr>
              <a:t>Comentarios que definan los pasos o características de la buena práctica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7504" y="2552328"/>
            <a:ext cx="1259632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</a:rPr>
              <a:t>Categoría a la que se presenta:</a:t>
            </a:r>
          </a:p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MICRO</a:t>
            </a:r>
          </a:p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MESO</a:t>
            </a:r>
          </a:p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MACRO</a:t>
            </a:r>
          </a:p>
        </p:txBody>
      </p:sp>
    </p:spTree>
    <p:extLst>
      <p:ext uri="{BB962C8B-B14F-4D97-AF65-F5344CB8AC3E}">
        <p14:creationId xmlns:p14="http://schemas.microsoft.com/office/powerpoint/2010/main" val="5693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Cortés</dc:creator>
  <cp:lastModifiedBy>Sara Cortés</cp:lastModifiedBy>
  <cp:revision>3</cp:revision>
  <cp:lastPrinted>2015-05-26T08:43:44Z</cp:lastPrinted>
  <dcterms:created xsi:type="dcterms:W3CDTF">2015-05-22T11:05:05Z</dcterms:created>
  <dcterms:modified xsi:type="dcterms:W3CDTF">2015-05-26T14:15:11Z</dcterms:modified>
</cp:coreProperties>
</file>